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56" r:id="rId3"/>
    <p:sldId id="257" r:id="rId4"/>
    <p:sldId id="260" r:id="rId5"/>
  </p:sldIdLst>
  <p:sldSz cx="12192000" cy="6858000"/>
  <p:notesSz cx="6858000" cy="9144000"/>
  <p:defaultTextStyle>
    <a:defPPr>
      <a:defRPr lang="en-GB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B2C9E2C-2713-4FE2-B5C1-F5E661E87FCD}" v="171" dt="2021-10-11T05:54:23.256"/>
    <p1510:client id="{8430A55E-33F9-3CE1-DCF5-34BEF2600E76}" v="4" dt="2021-10-29T09:06:29.88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972" autoAdjust="0"/>
    <p:restoredTop sz="94660"/>
  </p:normalViewPr>
  <p:slideViewPr>
    <p:cSldViewPr snapToGrid="0">
      <p:cViewPr varScale="1">
        <p:scale>
          <a:sx n="72" d="100"/>
          <a:sy n="72" d="100"/>
        </p:scale>
        <p:origin x="45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Charis Taylor" userId="f6f20823-7d5f-4176-a928-74bb03618d1d" providerId="ADAL" clId="{C8E138D2-B6C8-45AC-8289-883BEAC1C660}"/>
    <pc:docChg chg="custSel addSld delSld modSld sldOrd">
      <pc:chgData name="Charis Taylor" userId="f6f20823-7d5f-4176-a928-74bb03618d1d" providerId="ADAL" clId="{C8E138D2-B6C8-45AC-8289-883BEAC1C660}" dt="2021-10-11T12:02:32.851" v="741" actId="2696"/>
      <pc:docMkLst>
        <pc:docMk/>
      </pc:docMkLst>
      <pc:sldChg chg="addSp modSp">
        <pc:chgData name="Charis Taylor" userId="f6f20823-7d5f-4176-a928-74bb03618d1d" providerId="ADAL" clId="{C8E138D2-B6C8-45AC-8289-883BEAC1C660}" dt="2021-10-11T09:47:58.270" v="467" actId="207"/>
        <pc:sldMkLst>
          <pc:docMk/>
          <pc:sldMk cId="1807809634" sldId="257"/>
        </pc:sldMkLst>
        <pc:spChg chg="mod">
          <ac:chgData name="Charis Taylor" userId="f6f20823-7d5f-4176-a928-74bb03618d1d" providerId="ADAL" clId="{C8E138D2-B6C8-45AC-8289-883BEAC1C660}" dt="2021-10-11T08:40:31.031" v="278" actId="20577"/>
          <ac:spMkLst>
            <pc:docMk/>
            <pc:sldMk cId="1807809634" sldId="257"/>
            <ac:spMk id="2" creationId="{B58C5137-4DB5-41FF-99B3-DDC0085B960E}"/>
          </ac:spMkLst>
        </pc:spChg>
        <pc:spChg chg="mod">
          <ac:chgData name="Charis Taylor" userId="f6f20823-7d5f-4176-a928-74bb03618d1d" providerId="ADAL" clId="{C8E138D2-B6C8-45AC-8289-883BEAC1C660}" dt="2021-10-11T09:46:43.460" v="377" actId="14100"/>
          <ac:spMkLst>
            <pc:docMk/>
            <pc:sldMk cId="1807809634" sldId="257"/>
            <ac:spMk id="3" creationId="{168B3385-89E9-4CB3-B459-51238BD7B74E}"/>
          </ac:spMkLst>
        </pc:spChg>
        <pc:spChg chg="add mod">
          <ac:chgData name="Charis Taylor" userId="f6f20823-7d5f-4176-a928-74bb03618d1d" providerId="ADAL" clId="{C8E138D2-B6C8-45AC-8289-883BEAC1C660}" dt="2021-10-11T09:47:58.270" v="467" actId="207"/>
          <ac:spMkLst>
            <pc:docMk/>
            <pc:sldMk cId="1807809634" sldId="257"/>
            <ac:spMk id="5" creationId="{C7AC4C62-8E47-458F-BF0B-4C4DD4FA90F4}"/>
          </ac:spMkLst>
        </pc:spChg>
        <pc:picChg chg="mod">
          <ac:chgData name="Charis Taylor" userId="f6f20823-7d5f-4176-a928-74bb03618d1d" providerId="ADAL" clId="{C8E138D2-B6C8-45AC-8289-883BEAC1C660}" dt="2021-10-11T09:47:09.260" v="396" actId="1076"/>
          <ac:picMkLst>
            <pc:docMk/>
            <pc:sldMk cId="1807809634" sldId="257"/>
            <ac:picMk id="4" creationId="{1307F316-3D79-46F6-BF25-74FBAD4B09D5}"/>
          </ac:picMkLst>
        </pc:picChg>
      </pc:sldChg>
      <pc:sldChg chg="modSp add ord">
        <pc:chgData name="Charis Taylor" userId="f6f20823-7d5f-4176-a928-74bb03618d1d" providerId="ADAL" clId="{C8E138D2-B6C8-45AC-8289-883BEAC1C660}" dt="2021-10-11T08:40:09.230" v="257"/>
        <pc:sldMkLst>
          <pc:docMk/>
          <pc:sldMk cId="2943427365" sldId="258"/>
        </pc:sldMkLst>
        <pc:spChg chg="mod">
          <ac:chgData name="Charis Taylor" userId="f6f20823-7d5f-4176-a928-74bb03618d1d" providerId="ADAL" clId="{C8E138D2-B6C8-45AC-8289-883BEAC1C660}" dt="2021-10-11T08:39:28.972" v="214" actId="20577"/>
          <ac:spMkLst>
            <pc:docMk/>
            <pc:sldMk cId="2943427365" sldId="258"/>
            <ac:spMk id="2" creationId="{95620878-7404-4CB4-9713-B056BACEFF51}"/>
          </ac:spMkLst>
        </pc:spChg>
        <pc:spChg chg="mod">
          <ac:chgData name="Charis Taylor" userId="f6f20823-7d5f-4176-a928-74bb03618d1d" providerId="ADAL" clId="{C8E138D2-B6C8-45AC-8289-883BEAC1C660}" dt="2021-10-11T08:40:02.179" v="256" actId="115"/>
          <ac:spMkLst>
            <pc:docMk/>
            <pc:sldMk cId="2943427365" sldId="258"/>
            <ac:spMk id="3" creationId="{505339AA-3A3E-4838-BCF4-7CD91C035025}"/>
          </ac:spMkLst>
        </pc:spChg>
      </pc:sldChg>
      <pc:sldChg chg="modSp add del">
        <pc:chgData name="Charis Taylor" userId="f6f20823-7d5f-4176-a928-74bb03618d1d" providerId="ADAL" clId="{C8E138D2-B6C8-45AC-8289-883BEAC1C660}" dt="2021-10-11T12:02:32.851" v="741" actId="2696"/>
        <pc:sldMkLst>
          <pc:docMk/>
          <pc:sldMk cId="3313046883" sldId="259"/>
        </pc:sldMkLst>
        <pc:spChg chg="mod">
          <ac:chgData name="Charis Taylor" userId="f6f20823-7d5f-4176-a928-74bb03618d1d" providerId="ADAL" clId="{C8E138D2-B6C8-45AC-8289-883BEAC1C660}" dt="2021-10-11T09:46:40.057" v="376"/>
          <ac:spMkLst>
            <pc:docMk/>
            <pc:sldMk cId="3313046883" sldId="259"/>
            <ac:spMk id="2" creationId="{5A25D1B4-A029-4D37-AB85-934BF3BBBCD6}"/>
          </ac:spMkLst>
        </pc:spChg>
      </pc:sldChg>
      <pc:sldChg chg="delSp modSp add">
        <pc:chgData name="Charis Taylor" userId="f6f20823-7d5f-4176-a928-74bb03618d1d" providerId="ADAL" clId="{C8E138D2-B6C8-45AC-8289-883BEAC1C660}" dt="2021-10-11T12:02:25.160" v="740" actId="478"/>
        <pc:sldMkLst>
          <pc:docMk/>
          <pc:sldMk cId="3158759842" sldId="260"/>
        </pc:sldMkLst>
        <pc:spChg chg="mod">
          <ac:chgData name="Charis Taylor" userId="f6f20823-7d5f-4176-a928-74bb03618d1d" providerId="ADAL" clId="{C8E138D2-B6C8-45AC-8289-883BEAC1C660}" dt="2021-10-11T11:56:58.086" v="736" actId="20577"/>
          <ac:spMkLst>
            <pc:docMk/>
            <pc:sldMk cId="3158759842" sldId="260"/>
            <ac:spMk id="2" creationId="{B811F883-90B3-44D0-90DB-E926339ABF80}"/>
          </ac:spMkLst>
        </pc:spChg>
        <pc:spChg chg="del">
          <ac:chgData name="Charis Taylor" userId="f6f20823-7d5f-4176-a928-74bb03618d1d" providerId="ADAL" clId="{C8E138D2-B6C8-45AC-8289-883BEAC1C660}" dt="2021-10-11T12:02:25.160" v="740" actId="478"/>
          <ac:spMkLst>
            <pc:docMk/>
            <pc:sldMk cId="3158759842" sldId="260"/>
            <ac:spMk id="3" creationId="{C0CE41C7-D41B-4EB0-891B-21A62D37D487}"/>
          </ac:spMkLst>
        </pc:spChg>
        <pc:graphicFrameChg chg="mod modGraphic">
          <ac:chgData name="Charis Taylor" userId="f6f20823-7d5f-4176-a928-74bb03618d1d" providerId="ADAL" clId="{C8E138D2-B6C8-45AC-8289-883BEAC1C660}" dt="2021-10-11T12:02:17.814" v="739" actId="403"/>
          <ac:graphicFrameMkLst>
            <pc:docMk/>
            <pc:sldMk cId="3158759842" sldId="260"/>
            <ac:graphicFrameMk id="4" creationId="{3D634142-DA94-402C-A766-2F0B854677FF}"/>
          </ac:graphicFrameMkLst>
        </pc:graphicFrameChg>
      </pc:sldChg>
      <pc:sldChg chg="addSp modSp add del">
        <pc:chgData name="Charis Taylor" userId="f6f20823-7d5f-4176-a928-74bb03618d1d" providerId="ADAL" clId="{C8E138D2-B6C8-45AC-8289-883BEAC1C660}" dt="2021-10-11T11:56:50.403" v="726" actId="2696"/>
        <pc:sldMkLst>
          <pc:docMk/>
          <pc:sldMk cId="3506928235" sldId="260"/>
        </pc:sldMkLst>
        <pc:spChg chg="mod">
          <ac:chgData name="Charis Taylor" userId="f6f20823-7d5f-4176-a928-74bb03618d1d" providerId="ADAL" clId="{C8E138D2-B6C8-45AC-8289-883BEAC1C660}" dt="2021-10-11T11:56:46.607" v="725" actId="20577"/>
          <ac:spMkLst>
            <pc:docMk/>
            <pc:sldMk cId="3506928235" sldId="260"/>
            <ac:spMk id="2" creationId="{B811F883-90B3-44D0-90DB-E926339ABF80}"/>
          </ac:spMkLst>
        </pc:spChg>
        <pc:graphicFrameChg chg="add mod modGraphic">
          <ac:chgData name="Charis Taylor" userId="f6f20823-7d5f-4176-a928-74bb03618d1d" providerId="ADAL" clId="{C8E138D2-B6C8-45AC-8289-883BEAC1C660}" dt="2021-10-11T11:56:38.081" v="700" actId="207"/>
          <ac:graphicFrameMkLst>
            <pc:docMk/>
            <pc:sldMk cId="3506928235" sldId="260"/>
            <ac:graphicFrameMk id="4" creationId="{3D634142-DA94-402C-A766-2F0B854677FF}"/>
          </ac:graphicFrameMkLst>
        </pc:graphicFrameChg>
      </pc:sldChg>
    </pc:docChg>
  </pc:docChgLst>
  <pc:docChgLst>
    <pc:chgData clId="Web-{3B2C9E2C-2713-4FE2-B5C1-F5E661E87FCD}"/>
    <pc:docChg chg="modSld">
      <pc:chgData name="" userId="" providerId="" clId="Web-{3B2C9E2C-2713-4FE2-B5C1-F5E661E87FCD}" dt="2021-10-10T08:15:25.610" v="4" actId="20577"/>
      <pc:docMkLst>
        <pc:docMk/>
      </pc:docMkLst>
      <pc:sldChg chg="modSp">
        <pc:chgData name="" userId="" providerId="" clId="Web-{3B2C9E2C-2713-4FE2-B5C1-F5E661E87FCD}" dt="2021-10-10T08:15:25.610" v="4" actId="20577"/>
        <pc:sldMkLst>
          <pc:docMk/>
          <pc:sldMk cId="109857222" sldId="256"/>
        </pc:sldMkLst>
        <pc:spChg chg="mod">
          <ac:chgData name="" userId="" providerId="" clId="Web-{3B2C9E2C-2713-4FE2-B5C1-F5E661E87FCD}" dt="2021-10-10T08:15:25.610" v="4" actId="20577"/>
          <ac:spMkLst>
            <pc:docMk/>
            <pc:sldMk cId="109857222" sldId="256"/>
            <ac:spMk id="2" creationId="{00000000-0000-0000-0000-000000000000}"/>
          </ac:spMkLst>
        </pc:spChg>
      </pc:sldChg>
    </pc:docChg>
  </pc:docChgLst>
  <pc:docChgLst>
    <pc:chgData name="Charis Taylor" userId="S::ctaylor@farringtons.kent.sch.uk::f6f20823-7d5f-4176-a928-74bb03618d1d" providerId="AD" clId="Web-{3B2C9E2C-2713-4FE2-B5C1-F5E661E87FCD}"/>
    <pc:docChg chg="addSld modSld">
      <pc:chgData name="Charis Taylor" userId="S::ctaylor@farringtons.kent.sch.uk::f6f20823-7d5f-4176-a928-74bb03618d1d" providerId="AD" clId="Web-{3B2C9E2C-2713-4FE2-B5C1-F5E661E87FCD}" dt="2021-10-11T05:54:23.256" v="157" actId="1076"/>
      <pc:docMkLst>
        <pc:docMk/>
      </pc:docMkLst>
      <pc:sldChg chg="addSp modSp">
        <pc:chgData name="Charis Taylor" userId="S::ctaylor@farringtons.kent.sch.uk::f6f20823-7d5f-4176-a928-74bb03618d1d" providerId="AD" clId="Web-{3B2C9E2C-2713-4FE2-B5C1-F5E661E87FCD}" dt="2021-10-10T08:17:11.878" v="82" actId="20577"/>
        <pc:sldMkLst>
          <pc:docMk/>
          <pc:sldMk cId="109857222" sldId="256"/>
        </pc:sldMkLst>
        <pc:spChg chg="mod">
          <ac:chgData name="Charis Taylor" userId="S::ctaylor@farringtons.kent.sch.uk::f6f20823-7d5f-4176-a928-74bb03618d1d" providerId="AD" clId="Web-{3B2C9E2C-2713-4FE2-B5C1-F5E661E87FCD}" dt="2021-10-10T08:15:47.657" v="16" actId="14100"/>
          <ac:spMkLst>
            <pc:docMk/>
            <pc:sldMk cId="109857222" sldId="256"/>
            <ac:spMk id="2" creationId="{00000000-0000-0000-0000-000000000000}"/>
          </ac:spMkLst>
        </pc:spChg>
        <pc:spChg chg="mod">
          <ac:chgData name="Charis Taylor" userId="S::ctaylor@farringtons.kent.sch.uk::f6f20823-7d5f-4176-a928-74bb03618d1d" providerId="AD" clId="Web-{3B2C9E2C-2713-4FE2-B5C1-F5E661E87FCD}" dt="2021-10-10T08:15:51.158" v="17" actId="1076"/>
          <ac:spMkLst>
            <pc:docMk/>
            <pc:sldMk cId="109857222" sldId="256"/>
            <ac:spMk id="3" creationId="{00000000-0000-0000-0000-000000000000}"/>
          </ac:spMkLst>
        </pc:spChg>
        <pc:spChg chg="add">
          <ac:chgData name="Charis Taylor" userId="S::ctaylor@farringtons.kent.sch.uk::f6f20823-7d5f-4176-a928-74bb03618d1d" providerId="AD" clId="Web-{3B2C9E2C-2713-4FE2-B5C1-F5E661E87FCD}" dt="2021-10-10T08:16:01.564" v="18"/>
          <ac:spMkLst>
            <pc:docMk/>
            <pc:sldMk cId="109857222" sldId="256"/>
            <ac:spMk id="5" creationId="{26720B1E-4D34-4CEA-86F7-D6692AF04106}"/>
          </ac:spMkLst>
        </pc:spChg>
        <pc:spChg chg="add mod">
          <ac:chgData name="Charis Taylor" userId="S::ctaylor@farringtons.kent.sch.uk::f6f20823-7d5f-4176-a928-74bb03618d1d" providerId="AD" clId="Web-{3B2C9E2C-2713-4FE2-B5C1-F5E661E87FCD}" dt="2021-10-10T08:17:07.472" v="81" actId="20577"/>
          <ac:spMkLst>
            <pc:docMk/>
            <pc:sldMk cId="109857222" sldId="256"/>
            <ac:spMk id="6" creationId="{52227C60-9ABF-4CAF-A641-68057FD594C8}"/>
          </ac:spMkLst>
        </pc:spChg>
        <pc:spChg chg="add mod">
          <ac:chgData name="Charis Taylor" userId="S::ctaylor@farringtons.kent.sch.uk::f6f20823-7d5f-4176-a928-74bb03618d1d" providerId="AD" clId="Web-{3B2C9E2C-2713-4FE2-B5C1-F5E661E87FCD}" dt="2021-10-10T08:16:11.799" v="29" actId="20577"/>
          <ac:spMkLst>
            <pc:docMk/>
            <pc:sldMk cId="109857222" sldId="256"/>
            <ac:spMk id="7" creationId="{C8700C0D-E694-484F-A22A-674B24A6A799}"/>
          </ac:spMkLst>
        </pc:spChg>
        <pc:spChg chg="add mod">
          <ac:chgData name="Charis Taylor" userId="S::ctaylor@farringtons.kent.sch.uk::f6f20823-7d5f-4176-a928-74bb03618d1d" providerId="AD" clId="Web-{3B2C9E2C-2713-4FE2-B5C1-F5E661E87FCD}" dt="2021-10-10T08:17:11.878" v="82" actId="20577"/>
          <ac:spMkLst>
            <pc:docMk/>
            <pc:sldMk cId="109857222" sldId="256"/>
            <ac:spMk id="8" creationId="{A7F3F5EE-CBEF-4041-9857-75DC41C62096}"/>
          </ac:spMkLst>
        </pc:spChg>
        <pc:grpChg chg="add">
          <ac:chgData name="Charis Taylor" userId="S::ctaylor@farringtons.kent.sch.uk::f6f20823-7d5f-4176-a928-74bb03618d1d" providerId="AD" clId="Web-{3B2C9E2C-2713-4FE2-B5C1-F5E661E87FCD}" dt="2021-10-10T08:16:01.564" v="18"/>
          <ac:grpSpMkLst>
            <pc:docMk/>
            <pc:sldMk cId="109857222" sldId="256"/>
            <ac:grpSpMk id="4" creationId="{E26B3CAA-71E1-4479-A196-158221C2F715}"/>
          </ac:grpSpMkLst>
        </pc:grpChg>
      </pc:sldChg>
      <pc:sldChg chg="addSp modSp new">
        <pc:chgData name="Charis Taylor" userId="S::ctaylor@farringtons.kent.sch.uk::f6f20823-7d5f-4176-a928-74bb03618d1d" providerId="AD" clId="Web-{3B2C9E2C-2713-4FE2-B5C1-F5E661E87FCD}" dt="2021-10-11T05:54:23.256" v="157" actId="1076"/>
        <pc:sldMkLst>
          <pc:docMk/>
          <pc:sldMk cId="1807809634" sldId="257"/>
        </pc:sldMkLst>
        <pc:spChg chg="mod">
          <ac:chgData name="Charis Taylor" userId="S::ctaylor@farringtons.kent.sch.uk::f6f20823-7d5f-4176-a928-74bb03618d1d" providerId="AD" clId="Web-{3B2C9E2C-2713-4FE2-B5C1-F5E661E87FCD}" dt="2021-10-11T05:54:08.490" v="153" actId="14100"/>
          <ac:spMkLst>
            <pc:docMk/>
            <pc:sldMk cId="1807809634" sldId="257"/>
            <ac:spMk id="3" creationId="{168B3385-89E9-4CB3-B459-51238BD7B74E}"/>
          </ac:spMkLst>
        </pc:spChg>
        <pc:picChg chg="add mod">
          <ac:chgData name="Charis Taylor" userId="S::ctaylor@farringtons.kent.sch.uk::f6f20823-7d5f-4176-a928-74bb03618d1d" providerId="AD" clId="Web-{3B2C9E2C-2713-4FE2-B5C1-F5E661E87FCD}" dt="2021-10-11T05:54:23.256" v="157" actId="1076"/>
          <ac:picMkLst>
            <pc:docMk/>
            <pc:sldMk cId="1807809634" sldId="257"/>
            <ac:picMk id="4" creationId="{1307F316-3D79-46F6-BF25-74FBAD4B09D5}"/>
          </ac:picMkLst>
        </pc:picChg>
      </pc:sldChg>
    </pc:docChg>
  </pc:docChgLst>
  <pc:docChgLst>
    <pc:chgData name="Charis Taylor" userId="S::ctaylor@farringtons.kent.sch.uk::f6f20823-7d5f-4176-a928-74bb03618d1d" providerId="AD" clId="Web-{8430A55E-33F9-3CE1-DCF5-34BEF2600E76}"/>
    <pc:docChg chg="modSld">
      <pc:chgData name="Charis Taylor" userId="S::ctaylor@farringtons.kent.sch.uk::f6f20823-7d5f-4176-a928-74bb03618d1d" providerId="AD" clId="Web-{8430A55E-33F9-3CE1-DCF5-34BEF2600E76}" dt="2021-10-29T09:06:28.243" v="2" actId="20577"/>
      <pc:docMkLst>
        <pc:docMk/>
      </pc:docMkLst>
      <pc:sldChg chg="modSp">
        <pc:chgData name="Charis Taylor" userId="S::ctaylor@farringtons.kent.sch.uk::f6f20823-7d5f-4176-a928-74bb03618d1d" providerId="AD" clId="Web-{8430A55E-33F9-3CE1-DCF5-34BEF2600E76}" dt="2021-10-29T09:06:28.243" v="2" actId="20577"/>
        <pc:sldMkLst>
          <pc:docMk/>
          <pc:sldMk cId="109857222" sldId="256"/>
        </pc:sldMkLst>
        <pc:spChg chg="mod">
          <ac:chgData name="Charis Taylor" userId="S::ctaylor@farringtons.kent.sch.uk::f6f20823-7d5f-4176-a928-74bb03618d1d" providerId="AD" clId="Web-{8430A55E-33F9-3CE1-DCF5-34BEF2600E76}" dt="2021-10-29T09:06:28.243" v="2" actId="20577"/>
          <ac:spMkLst>
            <pc:docMk/>
            <pc:sldMk cId="109857222" sldId="256"/>
            <ac:spMk id="3" creationId="{00000000-0000-0000-0000-000000000000}"/>
          </ac:spMkLst>
        </pc:sp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85387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02905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794456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491384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915245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030920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331723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0312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463889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718414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/>
              <a:t>Click icon to add picture</a:t>
            </a:r>
            <a:endParaRPr lang="en-GB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189582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6CE7D5-CF57-46EF-B807-FDD0502418D4}" type="datetimeFigureOut">
              <a:rPr lang="en-GB" smtClean="0"/>
              <a:t>29/10/2021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0EA680-D336-4FF7-8B7A-9848BB0A1C3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60954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GB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620878-7404-4CB4-9713-B056BACEFF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Starter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5339AA-3A3E-4838-BCF4-7CD91C03502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52870" y="1825625"/>
            <a:ext cx="9100930" cy="4351338"/>
          </a:xfrm>
        </p:spPr>
        <p:txBody>
          <a:bodyPr/>
          <a:lstStyle/>
          <a:p>
            <a:pPr marL="0" indent="0">
              <a:buNone/>
            </a:pPr>
            <a:r>
              <a:rPr lang="en-GB" b="1" dirty="0"/>
              <a:t>Think Pair Share</a:t>
            </a:r>
          </a:p>
          <a:p>
            <a:r>
              <a:rPr lang="en-GB" dirty="0"/>
              <a:t>Subheading: </a:t>
            </a:r>
            <a:r>
              <a:rPr lang="en-GB" u="sng" dirty="0"/>
              <a:t>Starter</a:t>
            </a:r>
          </a:p>
          <a:p>
            <a:r>
              <a:rPr lang="en-GB" dirty="0"/>
              <a:t>Find five words to summarise the characters of Ed Boone and Christopher Boone</a:t>
            </a:r>
          </a:p>
          <a:p>
            <a:r>
              <a:rPr lang="en-GB" dirty="0"/>
              <a:t>What has Christopher done that he wasn’t able to do before?</a:t>
            </a:r>
          </a:p>
        </p:txBody>
      </p:sp>
    </p:spTree>
    <p:extLst>
      <p:ext uri="{BB962C8B-B14F-4D97-AF65-F5344CB8AC3E}">
        <p14:creationId xmlns:p14="http://schemas.microsoft.com/office/powerpoint/2010/main" val="29434273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008743"/>
          </a:xfrm>
        </p:spPr>
        <p:txBody>
          <a:bodyPr/>
          <a:lstStyle/>
          <a:p>
            <a:r>
              <a:rPr lang="en-GB" dirty="0">
                <a:cs typeface="Calibri Light"/>
              </a:rPr>
              <a:t>Emotional Responses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2087109"/>
            <a:ext cx="9144000" cy="1655762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GB" dirty="0">
                <a:cs typeface="Calibri"/>
              </a:rPr>
              <a:t>Tuesday 12th October 2021</a:t>
            </a:r>
            <a:endParaRPr lang="en-GB" dirty="0"/>
          </a:p>
        </p:txBody>
      </p:sp>
      <p:grpSp>
        <p:nvGrpSpPr>
          <p:cNvPr id="4" name="Google Shape;90;p2">
            <a:extLst>
              <a:ext uri="{FF2B5EF4-FFF2-40B4-BE49-F238E27FC236}">
                <a16:creationId xmlns:a16="http://schemas.microsoft.com/office/drawing/2014/main" id="{E26B3CAA-71E1-4479-A196-158221C2F715}"/>
              </a:ext>
            </a:extLst>
          </p:cNvPr>
          <p:cNvGrpSpPr/>
          <p:nvPr/>
        </p:nvGrpSpPr>
        <p:grpSpPr>
          <a:xfrm>
            <a:off x="800101" y="3481711"/>
            <a:ext cx="10591798" cy="2738859"/>
            <a:chOff x="800101" y="3481711"/>
            <a:chExt cx="8186487" cy="2581790"/>
          </a:xfrm>
        </p:grpSpPr>
        <p:sp>
          <p:nvSpPr>
            <p:cNvPr id="5" name="Google Shape;91;p2">
              <a:extLst>
                <a:ext uri="{FF2B5EF4-FFF2-40B4-BE49-F238E27FC236}">
                  <a16:creationId xmlns:a16="http://schemas.microsoft.com/office/drawing/2014/main" id="{26720B1E-4D34-4CEA-86F7-D6692AF04106}"/>
                </a:ext>
              </a:extLst>
            </p:cNvPr>
            <p:cNvSpPr/>
            <p:nvPr/>
          </p:nvSpPr>
          <p:spPr>
            <a:xfrm>
              <a:off x="800101" y="3481711"/>
              <a:ext cx="8186487" cy="779228"/>
            </a:xfrm>
            <a:prstGeom prst="roundRect">
              <a:avLst>
                <a:gd name="adj" fmla="val 16667"/>
              </a:avLst>
            </a:prstGeom>
            <a:solidFill>
              <a:srgbClr val="8DA9DB"/>
            </a:solidFill>
            <a:ln w="12700" cap="flat" cmpd="sng">
              <a:solidFill>
                <a:srgbClr val="8DA9DB"/>
              </a:solidFill>
              <a:prstDash val="solid"/>
              <a:miter lim="800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marR="0" lvl="0" indent="0" algn="l" rtl="0">
                <a:lnSpc>
                  <a:spcPct val="9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-GB" sz="4600" b="1" i="0" u="none" strike="noStrike" cap="none" dirty="0">
                  <a:solidFill>
                    <a:schemeClr val="lt1"/>
                  </a:solidFill>
                  <a:latin typeface="Calibri"/>
                  <a:ea typeface="Calibri"/>
                  <a:cs typeface="Calibri"/>
                  <a:sym typeface="Calibri"/>
                </a:rPr>
                <a:t>Lesson Objectives</a:t>
              </a:r>
              <a:endParaRPr dirty="0"/>
            </a:p>
          </p:txBody>
        </p:sp>
        <p:sp>
          <p:nvSpPr>
            <p:cNvPr id="6" name="Google Shape;92;p2">
              <a:extLst>
                <a:ext uri="{FF2B5EF4-FFF2-40B4-BE49-F238E27FC236}">
                  <a16:creationId xmlns:a16="http://schemas.microsoft.com/office/drawing/2014/main" id="{52227C60-9ABF-4CAF-A641-68057FD594C8}"/>
                </a:ext>
              </a:extLst>
            </p:cNvPr>
            <p:cNvSpPr/>
            <p:nvPr/>
          </p:nvSpPr>
          <p:spPr>
            <a:xfrm>
              <a:off x="3549889" y="4447696"/>
              <a:ext cx="2686913" cy="1615804"/>
            </a:xfrm>
            <a:prstGeom prst="roundRect">
              <a:avLst>
                <a:gd name="adj" fmla="val 16667"/>
              </a:avLst>
            </a:prstGeom>
            <a:solidFill>
              <a:srgbClr val="FFC000"/>
            </a:solidFill>
            <a:ln>
              <a:noFill/>
            </a:ln>
          </p:spPr>
          <p:txBody>
            <a:bodyPr spcFirstLastPara="1" wrap="square" lIns="0" tIns="45700" rIns="0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cs typeface="Calibri"/>
                </a:rPr>
                <a:t>Explode</a:t>
              </a:r>
              <a:r>
                <a:rPr lang="en-GB" sz="2400" dirty="0">
                  <a:cs typeface="Calibri"/>
                </a:rPr>
                <a:t> quotations which show Chrstopher's response</a:t>
              </a:r>
              <a:endParaRPr lang="en-GB" sz="2400" b="1" dirty="0">
                <a:cs typeface="Calibri"/>
              </a:endParaRPr>
            </a:p>
          </p:txBody>
        </p:sp>
        <p:sp>
          <p:nvSpPr>
            <p:cNvPr id="7" name="Google Shape;93;p2">
              <a:extLst>
                <a:ext uri="{FF2B5EF4-FFF2-40B4-BE49-F238E27FC236}">
                  <a16:creationId xmlns:a16="http://schemas.microsoft.com/office/drawing/2014/main" id="{C8700C0D-E694-484F-A22A-674B24A6A799}"/>
                </a:ext>
              </a:extLst>
            </p:cNvPr>
            <p:cNvSpPr/>
            <p:nvPr/>
          </p:nvSpPr>
          <p:spPr>
            <a:xfrm>
              <a:off x="800101" y="4447696"/>
              <a:ext cx="2686913" cy="1615804"/>
            </a:xfrm>
            <a:prstGeom prst="roundRect">
              <a:avLst>
                <a:gd name="adj" fmla="val 16667"/>
              </a:avLst>
            </a:prstGeom>
            <a:solidFill>
              <a:srgbClr val="00B0F0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/>
                <a:t>Read</a:t>
              </a:r>
              <a:r>
                <a:rPr lang="en-GB" sz="2400" dirty="0"/>
                <a:t> pp. 130ff</a:t>
              </a:r>
              <a:endParaRPr lang="en-GB" sz="2400" dirty="0">
                <a:cs typeface="Calibri"/>
              </a:endParaRPr>
            </a:p>
          </p:txBody>
        </p:sp>
        <p:sp>
          <p:nvSpPr>
            <p:cNvPr id="8" name="Google Shape;94;p2">
              <a:extLst>
                <a:ext uri="{FF2B5EF4-FFF2-40B4-BE49-F238E27FC236}">
                  <a16:creationId xmlns:a16="http://schemas.microsoft.com/office/drawing/2014/main" id="{A7F3F5EE-CBEF-4041-9857-75DC41C62096}"/>
                </a:ext>
              </a:extLst>
            </p:cNvPr>
            <p:cNvSpPr/>
            <p:nvPr/>
          </p:nvSpPr>
          <p:spPr>
            <a:xfrm>
              <a:off x="6299677" y="4422045"/>
              <a:ext cx="2686911" cy="1641456"/>
            </a:xfrm>
            <a:prstGeom prst="roundRect">
              <a:avLst>
                <a:gd name="adj" fmla="val 16667"/>
              </a:avLst>
            </a:prstGeom>
            <a:solidFill>
              <a:srgbClr val="C00000"/>
            </a:solidFill>
            <a:ln>
              <a:noFill/>
            </a:ln>
          </p:spPr>
          <p:txBody>
            <a:bodyPr spcFirstLastPara="1" wrap="square" lIns="91425" tIns="45700" rIns="91425" bIns="45700" anchor="ctr" anchorCtr="0">
              <a:norm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ct val="90000"/>
                </a:lnSpc>
              </a:pPr>
              <a:r>
                <a:rPr lang="en-GB" sz="2400" b="1" dirty="0">
                  <a:solidFill>
                    <a:schemeClr val="bg1"/>
                  </a:solidFill>
                  <a:ea typeface="+mn-lt"/>
                  <a:cs typeface="+mn-lt"/>
                </a:rPr>
                <a:t>Compare </a:t>
              </a:r>
              <a:r>
                <a:rPr lang="en-GB" sz="2400" dirty="0">
                  <a:solidFill>
                    <a:schemeClr val="bg1"/>
                  </a:solidFill>
                  <a:ea typeface="+mn-lt"/>
                  <a:cs typeface="+mn-lt"/>
                </a:rPr>
                <a:t>Christopher's emotional response to wat yours might be</a:t>
              </a:r>
              <a:endParaRPr lang="en-US">
                <a:solidFill>
                  <a:schemeClr val="bg1"/>
                </a:solidFill>
                <a:ea typeface="+mn-lt"/>
                <a:cs typeface="+mn-lt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98572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8C5137-4DB5-41FF-99B3-DDC0085B96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Emotional Reactions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68B3385-89E9-4CB3-B459-51238BD7B74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6460672" cy="3621018"/>
          </a:xfrm>
          <a:ln w="76200">
            <a:solidFill>
              <a:schemeClr val="accent2"/>
            </a:solidFill>
          </a:ln>
        </p:spPr>
        <p:txBody>
          <a:bodyPr vert="horz" lIns="91440" tIns="45720" rIns="91440" bIns="45720" rtlCol="0" anchor="ctr">
            <a:normAutofit/>
          </a:bodyPr>
          <a:lstStyle/>
          <a:p>
            <a:pPr marL="0" indent="0">
              <a:buNone/>
            </a:pPr>
            <a:r>
              <a:rPr lang="en-GB" b="1" dirty="0">
                <a:cs typeface="Calibri"/>
              </a:rPr>
              <a:t>Use the worksheet and stick in your books</a:t>
            </a:r>
          </a:p>
          <a:p>
            <a:pPr marL="514350" indent="-514350">
              <a:buAutoNum type="arabicPeriod"/>
            </a:pPr>
            <a:r>
              <a:rPr lang="en-GB" dirty="0">
                <a:cs typeface="Calibri"/>
              </a:rPr>
              <a:t>How does Ed react when he finds Christopher's book?</a:t>
            </a:r>
          </a:p>
          <a:p>
            <a:pPr marL="514350" indent="-514350">
              <a:buFont typeface="Arial" panose="020B0604020202020204" pitchFamily="34" charset="0"/>
              <a:buAutoNum type="arabicPeriod"/>
            </a:pPr>
            <a:r>
              <a:rPr lang="en-GB" dirty="0">
                <a:cs typeface="Calibri"/>
              </a:rPr>
              <a:t>Why might Christopher be making a digression about doing a 'Search' in his memory?</a:t>
            </a:r>
            <a:endParaRPr lang="en-GB" dirty="0"/>
          </a:p>
          <a:p>
            <a:pPr marL="514350" indent="-514350">
              <a:buAutoNum type="arabicPeriod"/>
            </a:pPr>
            <a:r>
              <a:rPr lang="en-GB" b="1" dirty="0">
                <a:cs typeface="Calibri"/>
              </a:rPr>
              <a:t>Quotation Explosion: </a:t>
            </a:r>
            <a:r>
              <a:rPr lang="en-GB" dirty="0">
                <a:cs typeface="Calibri"/>
              </a:rPr>
              <a:t>How does Christopher react? Find a quotation</a:t>
            </a:r>
          </a:p>
        </p:txBody>
      </p:sp>
      <p:pic>
        <p:nvPicPr>
          <p:cNvPr id="4" name="Picture 4" descr="A picture containing person, green, person, male&#10;&#10;Description automatically generated">
            <a:extLst>
              <a:ext uri="{FF2B5EF4-FFF2-40B4-BE49-F238E27FC236}">
                <a16:creationId xmlns:a16="http://schemas.microsoft.com/office/drawing/2014/main" id="{1307F316-3D79-46F6-BF25-74FBAD4B09D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826864" y="1825625"/>
            <a:ext cx="3356517" cy="3495837"/>
          </a:xfrm>
          <a:prstGeom prst="rect">
            <a:avLst/>
          </a:prstGeom>
        </p:spPr>
      </p:pic>
      <p:sp>
        <p:nvSpPr>
          <p:cNvPr id="5" name="Rectangle 4">
            <a:extLst>
              <a:ext uri="{FF2B5EF4-FFF2-40B4-BE49-F238E27FC236}">
                <a16:creationId xmlns:a16="http://schemas.microsoft.com/office/drawing/2014/main" id="{C7AC4C62-8E47-458F-BF0B-4C4DD4FA90F4}"/>
              </a:ext>
            </a:extLst>
          </p:cNvPr>
          <p:cNvSpPr/>
          <p:nvPr/>
        </p:nvSpPr>
        <p:spPr>
          <a:xfrm>
            <a:off x="741352" y="5581580"/>
            <a:ext cx="10442029" cy="954107"/>
          </a:xfrm>
          <a:prstGeom prst="rect">
            <a:avLst/>
          </a:prstGeom>
          <a:solidFill>
            <a:srgbClr val="C00000"/>
          </a:solidFill>
        </p:spPr>
        <p:txBody>
          <a:bodyPr wrap="square">
            <a:spAutoFit/>
          </a:bodyPr>
          <a:lstStyle/>
          <a:p>
            <a:r>
              <a:rPr lang="en-GB" sz="2800" b="1" dirty="0">
                <a:solidFill>
                  <a:schemeClr val="bg1"/>
                </a:solidFill>
              </a:rPr>
              <a:t>Extension: </a:t>
            </a:r>
            <a:r>
              <a:rPr lang="en-GB" sz="2800" dirty="0">
                <a:solidFill>
                  <a:schemeClr val="bg1"/>
                </a:solidFill>
              </a:rPr>
              <a:t>Start your What Why How paragraphs answering:</a:t>
            </a:r>
          </a:p>
          <a:p>
            <a:r>
              <a:rPr lang="en-GB" sz="2800" i="1" dirty="0">
                <a:solidFill>
                  <a:schemeClr val="bg1"/>
                </a:solidFill>
              </a:rPr>
              <a:t>In what ways does Christopher react to Ed’s anger?</a:t>
            </a:r>
          </a:p>
        </p:txBody>
      </p:sp>
    </p:spTree>
    <p:extLst>
      <p:ext uri="{BB962C8B-B14F-4D97-AF65-F5344CB8AC3E}">
        <p14:creationId xmlns:p14="http://schemas.microsoft.com/office/powerpoint/2010/main" val="18078096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11F883-90B3-44D0-90DB-E926339ABF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/>
              <a:t>Plenary</a:t>
            </a:r>
          </a:p>
        </p:txBody>
      </p:sp>
      <p:graphicFrame>
        <p:nvGraphicFramePr>
          <p:cNvPr id="4" name="Google Shape;61;p1">
            <a:extLst>
              <a:ext uri="{FF2B5EF4-FFF2-40B4-BE49-F238E27FC236}">
                <a16:creationId xmlns:a16="http://schemas.microsoft.com/office/drawing/2014/main" id="{3D634142-DA94-402C-A766-2F0B854677F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70943587"/>
              </p:ext>
            </p:extLst>
          </p:nvPr>
        </p:nvGraphicFramePr>
        <p:xfrm>
          <a:off x="1653129" y="1825625"/>
          <a:ext cx="8885742" cy="1744011"/>
        </p:xfrm>
        <a:graphic>
          <a:graphicData uri="http://schemas.openxmlformats.org/drawingml/2006/table">
            <a:tbl>
              <a:tblPr>
                <a:noFill/>
              </a:tblPr>
              <a:tblGrid>
                <a:gridCol w="296191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9619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96191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744011"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2200"/>
                        <a:buFont typeface="Helvetica Neue"/>
                        <a:buNone/>
                      </a:pPr>
                      <a:r>
                        <a:rPr lang="en-GB" sz="2000" u="none" strike="noStrike" cap="none" dirty="0">
                          <a:latin typeface="Calibri" panose="020F0502020204030204" pitchFamily="34" charset="0"/>
                          <a:ea typeface="Avenir"/>
                          <a:cs typeface="Calibri" panose="020F0502020204030204" pitchFamily="34" charset="0"/>
                          <a:sym typeface="Avenir"/>
                        </a:rPr>
                        <a:t>Write down three ways in which Christopher changes from the opening to where we are up to</a:t>
                      </a:r>
                      <a:endParaRPr sz="2000" u="none" strike="noStrike" cap="none" dirty="0">
                        <a:latin typeface="Calibri" panose="020F0502020204030204" pitchFamily="34" charset="0"/>
                        <a:ea typeface="Avenir"/>
                        <a:cs typeface="Calibri" panose="020F0502020204030204" pitchFamily="34" charset="0"/>
                        <a:sym typeface="Avenir"/>
                      </a:endParaRPr>
                    </a:p>
                  </a:txBody>
                  <a:tcPr marL="35719" marR="35719" marT="35719" marB="35719" anchor="ctr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00FF00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2200"/>
                        <a:buFont typeface="Helvetica Neue"/>
                        <a:buNone/>
                      </a:pPr>
                      <a:r>
                        <a:rPr lang="en-GB" sz="2000" u="none" strike="noStrike" cap="none" dirty="0">
                          <a:solidFill>
                            <a:schemeClr val="bg1"/>
                          </a:solidFill>
                          <a:latin typeface="Calibri" panose="020F0502020204030204" pitchFamily="34" charset="0"/>
                          <a:ea typeface="Avenir"/>
                          <a:cs typeface="Calibri" panose="020F0502020204030204" pitchFamily="34" charset="0"/>
                          <a:sym typeface="Avenir"/>
                        </a:rPr>
                        <a:t>State one of Christopher’s strong-points</a:t>
                      </a:r>
                      <a:endParaRPr sz="2000" u="none" strike="noStrike" cap="none" dirty="0">
                        <a:solidFill>
                          <a:schemeClr val="bg1"/>
                        </a:solidFill>
                        <a:latin typeface="Calibri" panose="020F0502020204030204" pitchFamily="34" charset="0"/>
                        <a:ea typeface="Avenir"/>
                        <a:cs typeface="Calibri" panose="020F0502020204030204" pitchFamily="34" charset="0"/>
                        <a:sym typeface="Avenir"/>
                      </a:endParaRPr>
                    </a:p>
                  </a:txBody>
                  <a:tcPr marL="35719" marR="35719" marT="35719" marB="35719" anchor="ctr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6D9EE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2200"/>
                        <a:buFont typeface="Helvetica Neue"/>
                        <a:buNone/>
                        <a:tabLst/>
                        <a:defRPr/>
                      </a:pPr>
                      <a:r>
                        <a:rPr lang="en-GB" sz="2000" u="none" strike="noStrike" cap="none" dirty="0">
                          <a:solidFill>
                            <a:schemeClr val="bg1"/>
                          </a:solidFill>
                          <a:latin typeface="Calibri" panose="020F0502020204030204" pitchFamily="34" charset="0"/>
                          <a:ea typeface="Avenir"/>
                          <a:cs typeface="Calibri" panose="020F0502020204030204" pitchFamily="34" charset="0"/>
                          <a:sym typeface="Avenir"/>
                        </a:rPr>
                        <a:t>Explain the term ASD</a:t>
                      </a:r>
                    </a:p>
                  </a:txBody>
                  <a:tcPr marL="35719" marR="35719" marT="35719" marB="35719" anchor="ctr">
                    <a:lnL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>
                      <a:solidFill>
                        <a:schemeClr val="dk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FF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587598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221</TotalTime>
  <Words>158</Words>
  <Application>Microsoft Office PowerPoint</Application>
  <PresentationFormat>Widescreen</PresentationFormat>
  <Paragraphs>22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Starter</vt:lpstr>
      <vt:lpstr>Emotional Responses</vt:lpstr>
      <vt:lpstr>Emotional Reactions</vt:lpstr>
      <vt:lpstr>Plenary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Charis Taylor</cp:lastModifiedBy>
  <cp:revision>41</cp:revision>
  <dcterms:created xsi:type="dcterms:W3CDTF">2021-10-10T08:15:16Z</dcterms:created>
  <dcterms:modified xsi:type="dcterms:W3CDTF">2021-10-29T09:06:34Z</dcterms:modified>
</cp:coreProperties>
</file>

<file path=docProps/thumbnail.jpeg>
</file>